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09/19/2024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5204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September 19,2024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 OPENING OLD MILL WEST RD.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SESSION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9/19/2024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124,767.66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909.60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6,064.82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132,578.22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6,122.08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300.59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1,102.36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24,271.69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1,113.84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121.74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173.59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11,466.51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196.50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28,616.85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4,636.39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195,900.09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538,565.22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9,454.38</a:t>
            </a:r>
            <a:endParaRPr lang="en-US" dirty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79,439.47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14913</TotalTime>
  <Words>238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243</cp:revision>
  <dcterms:created xsi:type="dcterms:W3CDTF">2019-10-03T16:39:17Z</dcterms:created>
  <dcterms:modified xsi:type="dcterms:W3CDTF">2024-10-18T12:34:52Z</dcterms:modified>
</cp:coreProperties>
</file>